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Layouts/slideLayout39.xml" ContentType="application/vnd.openxmlformats-officedocument.presentationml.slideLayout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ags/tag5.xml" ContentType="application/vnd.openxmlformats-officedocument.presentationml.tags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32" r:id="rId3"/>
    <p:sldMasterId id="2147483744" r:id="rId4"/>
  </p:sldMasterIdLst>
  <p:sldIdLst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5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A7219-9D09-44E0-80F9-6D075AB4F165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0063A-0F90-4258-8D0A-D24049872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A7219-9D09-44E0-80F9-6D075AB4F165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0063A-0F90-4258-8D0A-D24049872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A7219-9D09-44E0-80F9-6D075AB4F165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0063A-0F90-4258-8D0A-D24049872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9C532-11AD-4B89-BEDD-3A2C8A6DA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F75D4-1ACA-409F-AB21-8E6C5EFE5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C9EF6-E455-4105-BDFF-46A90DF4F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21838-E043-40B6-BEC6-60ADC8D1B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46AFC-0DDC-4612-8C35-D5DDAA8A0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F1E68-6AEA-4FA9-9C2E-C5FB92AF2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724A8-0F4F-44DB-9500-9CD6EDBE8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948D0-1DB7-48D5-8EE2-52C5F860D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A7219-9D09-44E0-80F9-6D075AB4F165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0063A-0F90-4258-8D0A-D24049872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CAA42-2A5F-40B8-9822-DBEE4458C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2EF44-2A0B-4328-8DC1-506F9FA3C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49A20-F246-425F-A80E-D1D485EED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1A7219-9D09-44E0-80F9-6D075AB4F165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0063A-0F90-4258-8D0A-D24049872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A7219-9D09-44E0-80F9-6D075AB4F165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0063A-0F90-4258-8D0A-D24049872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A7219-9D09-44E0-80F9-6D075AB4F165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0063A-0F90-4258-8D0A-D24049872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A7219-9D09-44E0-80F9-6D075AB4F165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0063A-0F90-4258-8D0A-D24049872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A7219-9D09-44E0-80F9-6D075AB4F165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0063A-0F90-4258-8D0A-D24049872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A7219-9D09-44E0-80F9-6D075AB4F165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0063A-0F90-4258-8D0A-D24049872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A7219-9D09-44E0-80F9-6D075AB4F165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0063A-0F90-4258-8D0A-D24049872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A7219-9D09-44E0-80F9-6D075AB4F165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0063A-0F90-4258-8D0A-D24049872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A7219-9D09-44E0-80F9-6D075AB4F165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0063A-0F90-4258-8D0A-D24049872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A7219-9D09-44E0-80F9-6D075AB4F165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0063A-0F90-4258-8D0A-D24049872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A7219-9D09-44E0-80F9-6D075AB4F165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0063A-0F90-4258-8D0A-D24049872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A7219-9D09-44E0-80F9-6D075AB4F165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0063A-0F90-4258-8D0A-D24049872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1196B-1501-4F85-8865-881A2193F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FA519-0C65-4DBA-A12D-4575F3A01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D5160-8BC2-4FCF-88DA-EB3E2FF9D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9CB06-71AF-4CB2-8011-596737E52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1D9FF-17D9-44B9-A97C-53D62074C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402D0-6DFC-4458-BEB4-0D6E3AEE4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A7219-9D09-44E0-80F9-6D075AB4F165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0063A-0F90-4258-8D0A-D24049872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B1008-2EEC-4604-9635-4FDEC29CE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8611F-8240-4BCB-9074-DB02478B3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31CE7-11FC-411B-92B4-FD23D75DE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2BB9D-2332-446C-B527-32773A1FD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ECCC1-DCC1-486B-BFAD-6C42ECCEE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A7219-9D09-44E0-80F9-6D075AB4F165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0063A-0F90-4258-8D0A-D24049872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A7219-9D09-44E0-80F9-6D075AB4F165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0063A-0F90-4258-8D0A-D24049872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A7219-9D09-44E0-80F9-6D075AB4F165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0063A-0F90-4258-8D0A-D24049872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A7219-9D09-44E0-80F9-6D075AB4F165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0063A-0F90-4258-8D0A-D24049872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A7219-9D09-44E0-80F9-6D075AB4F165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0063A-0F90-4258-8D0A-D24049872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61A7219-9D09-44E0-80F9-6D075AB4F165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A0063A-0F90-4258-8D0A-D24049872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96542B6-E8D5-47A6-A34B-B11C2A2B2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61A7219-9D09-44E0-80F9-6D075AB4F165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A0063A-0F90-4258-8D0A-D24049872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8EADE40-446D-4A7F-91DC-DCD672F76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8184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4348" y="2571744"/>
            <a:ext cx="7670700" cy="207170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проект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«Моя семья»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B050"/>
                </a:solidFill>
              </a:rPr>
              <a:t>Первая младшая группа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5357826"/>
            <a:ext cx="8501122" cy="1214446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/>
              <a:t>Муниципальное  казённое дошкольное учреждение Борисоглебского городского округа Центр развития ребёнка – </a:t>
            </a:r>
          </a:p>
          <a:p>
            <a:pPr algn="ctr"/>
            <a:r>
              <a:rPr lang="ru-RU" dirty="0" smtClean="0"/>
              <a:t>детский сад  №11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214290"/>
            <a:ext cx="77867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совместной работы родителей и педагогов по формированию семейных ценностей  у дошкольников через совместную деятельность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</p:spTree>
    <p:custDataLst>
      <p:tags r:id="rId1"/>
    </p:custDataLst>
  </p:cSld>
  <p:clrMapOvr>
    <a:masterClrMapping/>
  </p:clrMapOvr>
  <p:transition advTm="9453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285720" y="357166"/>
            <a:ext cx="8643999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ЧТЕНИЕ ХУДОЖЕСТВЕННОЙ ЛИТЕРАТУРЫ: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формировать умение внимательно слушать стихотворения; формирование интереса и потребности в чтении (восприятии) книг.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«Козлятки и волк», «Сказка о глупом мышонке», «Три медведя», «Колобок», «Бабушкины руки», «Вот дедушка» (на протяжении всего проекта).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НАПРАВЛЕНИЕ «ХУДОЖЕСТВЕННО-ЭСТЕТИЧЕСКОЕ РАЗВИТИЕ»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ХУДОЖЕСТВЕННОЕ ТВОРЧЕСТВО: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совершенствовать навыки и умения детей в лепке, рисовании; развитие детского творчества.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Проведение НОД на тему «Красивые цветочки для мамы» (рисование) (вторая неделя, во второй половине дня, «Колобок» (лепка) (конец первой недели, в утреннее время).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214281" y="0"/>
            <a:ext cx="4000529" cy="65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111этап – заключительный	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результате данной работы дети познакомились с такими понятиями как «семья», «имя» и «фамилия», а также больше узнали о своей семье, ее членах (мама, папа, брат, сестра, бабушка, дедушка) 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Продукт проектной деятельности: вместе с родителями был оформлен фотоальбом «Моя дружная семья», подготовка и участие в развлечении «Вместе весело шагать»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emja_klip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571480"/>
            <a:ext cx="5214974" cy="611982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09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785794"/>
            <a:ext cx="3357586" cy="2411033"/>
          </a:xfrm>
          <a:prstGeom prst="rect">
            <a:avLst/>
          </a:prstGeom>
        </p:spPr>
      </p:pic>
      <p:pic>
        <p:nvPicPr>
          <p:cNvPr id="5" name="Рисунок 4" descr="IMG_09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929066"/>
            <a:ext cx="3631930" cy="2619372"/>
          </a:xfrm>
          <a:prstGeom prst="rect">
            <a:avLst/>
          </a:prstGeom>
        </p:spPr>
      </p:pic>
      <p:pic>
        <p:nvPicPr>
          <p:cNvPr id="6" name="Рисунок 5" descr="IMG_09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3857628"/>
            <a:ext cx="3563934" cy="2672951"/>
          </a:xfrm>
          <a:prstGeom prst="rect">
            <a:avLst/>
          </a:prstGeom>
        </p:spPr>
      </p:pic>
      <p:pic>
        <p:nvPicPr>
          <p:cNvPr id="7" name="Рисунок 6" descr="IMG_09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857232"/>
            <a:ext cx="3286148" cy="24288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43240" y="214290"/>
            <a:ext cx="3698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Книжки – наши друзья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гнг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2428868"/>
            <a:ext cx="2390775" cy="19145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09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21672">
            <a:off x="345443" y="785143"/>
            <a:ext cx="3635372" cy="2726529"/>
          </a:xfrm>
          <a:prstGeom prst="rect">
            <a:avLst/>
          </a:prstGeom>
        </p:spPr>
      </p:pic>
      <p:pic>
        <p:nvPicPr>
          <p:cNvPr id="5" name="Рисунок 4" descr="IMG_09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71679">
            <a:off x="5370703" y="777344"/>
            <a:ext cx="3574995" cy="2693901"/>
          </a:xfrm>
          <a:prstGeom prst="rect">
            <a:avLst/>
          </a:prstGeom>
        </p:spPr>
      </p:pic>
      <p:pic>
        <p:nvPicPr>
          <p:cNvPr id="6" name="Рисунок 5" descr="IMG_09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143380"/>
            <a:ext cx="3349620" cy="2512215"/>
          </a:xfrm>
          <a:prstGeom prst="rect">
            <a:avLst/>
          </a:prstGeom>
        </p:spPr>
      </p:pic>
      <p:pic>
        <p:nvPicPr>
          <p:cNvPr id="7" name="Рисунок 6" descr="IMG_09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4143380"/>
            <a:ext cx="3357586" cy="25181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00430" y="0"/>
            <a:ext cx="2263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Строем дом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апа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5200" y="2357437"/>
            <a:ext cx="2133600" cy="21431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22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33969">
            <a:off x="394294" y="807467"/>
            <a:ext cx="3214710" cy="22145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00298" y="142852"/>
            <a:ext cx="3689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Занимаемся,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граем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SC022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71398">
            <a:off x="5247748" y="881526"/>
            <a:ext cx="3214710" cy="2107397"/>
          </a:xfrm>
          <a:prstGeom prst="rect">
            <a:avLst/>
          </a:prstGeom>
        </p:spPr>
      </p:pic>
      <p:pic>
        <p:nvPicPr>
          <p:cNvPr id="8" name="Рисунок 7" descr="DSC022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72854">
            <a:off x="208284" y="4097403"/>
            <a:ext cx="3286116" cy="2464587"/>
          </a:xfrm>
          <a:prstGeom prst="rect">
            <a:avLst/>
          </a:prstGeom>
        </p:spPr>
      </p:pic>
      <p:pic>
        <p:nvPicPr>
          <p:cNvPr id="9" name="Рисунок 8" descr="IMG_96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087684">
            <a:off x="5382083" y="4124061"/>
            <a:ext cx="3333741" cy="2500306"/>
          </a:xfrm>
          <a:prstGeom prst="rect">
            <a:avLst/>
          </a:prstGeom>
        </p:spPr>
      </p:pic>
      <p:pic>
        <p:nvPicPr>
          <p:cNvPr id="10" name="Рисунок 9" descr="0_7acca_aa59e9f7_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488" y="1785926"/>
            <a:ext cx="3061133" cy="28366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142852"/>
            <a:ext cx="279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Будущие мамы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01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071546"/>
            <a:ext cx="3429024" cy="2357454"/>
          </a:xfrm>
          <a:prstGeom prst="rect">
            <a:avLst/>
          </a:prstGeom>
        </p:spPr>
      </p:pic>
      <p:pic>
        <p:nvPicPr>
          <p:cNvPr id="4" name="Рисунок 3" descr="IMG_03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071546"/>
            <a:ext cx="3500462" cy="2357430"/>
          </a:xfrm>
          <a:prstGeom prst="rect">
            <a:avLst/>
          </a:prstGeom>
        </p:spPr>
      </p:pic>
      <p:pic>
        <p:nvPicPr>
          <p:cNvPr id="63490" name="Picture 2" descr="D:\foto\ясли\поделки\IMG_07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3714752"/>
            <a:ext cx="3929090" cy="2857519"/>
          </a:xfrm>
          <a:prstGeom prst="rect">
            <a:avLst/>
          </a:prstGeom>
          <a:noFill/>
        </p:spPr>
      </p:pic>
      <p:pic>
        <p:nvPicPr>
          <p:cNvPr id="7" name="Рисунок 6" descr="шщгпр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2264" y="3637434"/>
            <a:ext cx="2143140" cy="3220566"/>
          </a:xfrm>
          <a:prstGeom prst="rect">
            <a:avLst/>
          </a:prstGeom>
        </p:spPr>
      </p:pic>
      <p:pic>
        <p:nvPicPr>
          <p:cNvPr id="9" name="Рисунок 8" descr="Копия шщгпр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643314"/>
            <a:ext cx="2285984" cy="321468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:\Весна - пасха\IMG_1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857232"/>
            <a:ext cx="3357586" cy="251819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43174" y="0"/>
            <a:ext cx="4032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Вместе весело шагать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7" name="Picture 3" descr="H:\Весна - пасха\P10401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857232"/>
            <a:ext cx="3714776" cy="2466693"/>
          </a:xfrm>
          <a:prstGeom prst="rect">
            <a:avLst/>
          </a:prstGeom>
          <a:noFill/>
        </p:spPr>
      </p:pic>
      <p:pic>
        <p:nvPicPr>
          <p:cNvPr id="62468" name="Picture 4" descr="H:\Весна - пасха\P10401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929066"/>
            <a:ext cx="3704601" cy="2459936"/>
          </a:xfrm>
          <a:prstGeom prst="rect">
            <a:avLst/>
          </a:prstGeom>
          <a:noFill/>
        </p:spPr>
      </p:pic>
      <p:pic>
        <p:nvPicPr>
          <p:cNvPr id="62469" name="Picture 5" descr="H:\масленица\IMG_08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8753" y="3929066"/>
            <a:ext cx="3397246" cy="242889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0"/>
            <a:ext cx="3621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Моя дружная семья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Изображение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714356"/>
            <a:ext cx="3485684" cy="2227841"/>
          </a:xfrm>
          <a:prstGeom prst="rect">
            <a:avLst/>
          </a:prstGeom>
        </p:spPr>
      </p:pic>
      <p:pic>
        <p:nvPicPr>
          <p:cNvPr id="4" name="Рисунок 3" descr="Копия (2) Изображение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714356"/>
            <a:ext cx="3500462" cy="2214578"/>
          </a:xfrm>
          <a:prstGeom prst="rect">
            <a:avLst/>
          </a:prstGeom>
        </p:spPr>
      </p:pic>
      <p:pic>
        <p:nvPicPr>
          <p:cNvPr id="5" name="Рисунок 4" descr="Копия Изображение 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0502">
            <a:off x="334293" y="3601744"/>
            <a:ext cx="3643338" cy="2768510"/>
          </a:xfrm>
          <a:prstGeom prst="rect">
            <a:avLst/>
          </a:prstGeom>
        </p:spPr>
      </p:pic>
      <p:pic>
        <p:nvPicPr>
          <p:cNvPr id="6" name="Рисунок 5" descr="Копия (3) Изображение 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288845">
            <a:off x="5107534" y="3535381"/>
            <a:ext cx="3657888" cy="2740303"/>
          </a:xfrm>
          <a:prstGeom prst="rect">
            <a:avLst/>
          </a:prstGeom>
        </p:spPr>
      </p:pic>
      <p:pic>
        <p:nvPicPr>
          <p:cNvPr id="9" name="Рисунок 8" descr="0_8aa56_7c075551_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9058" y="2000240"/>
            <a:ext cx="1129291" cy="217171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714752"/>
            <a:ext cx="2084748" cy="3000396"/>
          </a:xfrm>
          <a:prstGeom prst="rect">
            <a:avLst/>
          </a:prstGeom>
        </p:spPr>
      </p:pic>
      <p:pic>
        <p:nvPicPr>
          <p:cNvPr id="3" name="Рисунок 2" descr="Копия (2) Изображе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357166"/>
            <a:ext cx="2417435" cy="3214710"/>
          </a:xfrm>
          <a:prstGeom prst="rect">
            <a:avLst/>
          </a:prstGeom>
        </p:spPr>
      </p:pic>
      <p:pic>
        <p:nvPicPr>
          <p:cNvPr id="4" name="Рисунок 3" descr="Копия (3) Изображени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357166"/>
            <a:ext cx="2426212" cy="3214710"/>
          </a:xfrm>
          <a:prstGeom prst="rect">
            <a:avLst/>
          </a:prstGeom>
        </p:spPr>
      </p:pic>
      <p:pic>
        <p:nvPicPr>
          <p:cNvPr id="5" name="Рисунок 4" descr="Копия Изображени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3786190"/>
            <a:ext cx="2286016" cy="2928958"/>
          </a:xfrm>
          <a:prstGeom prst="rect">
            <a:avLst/>
          </a:prstGeom>
        </p:spPr>
      </p:pic>
      <p:pic>
        <p:nvPicPr>
          <p:cNvPr id="7" name="Рисунок 6" descr="0_941f7_26bf5b19_X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1802" y="3429001"/>
            <a:ext cx="2416628" cy="342899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Новая папка (2)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Прямоугольник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0"/>
            <a:ext cx="7431088" cy="2182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емья-на-море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285836"/>
            <a:ext cx="7334276" cy="535787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43108" y="0"/>
            <a:ext cx="4929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>Автор проекта</a:t>
            </a:r>
            <a:endParaRPr lang="ru-RU" sz="3600" dirty="0">
              <a:solidFill>
                <a:srgbClr val="00B0F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00" y="428604"/>
            <a:ext cx="71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Болтуноваа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Елена   Александровна – воспитатель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первой квалификационной категории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428604"/>
            <a:ext cx="7858180" cy="334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проекта: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познавательно – игровой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Продолжительность: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краткосрочный.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недели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воспитатели, дети, родители.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Образовательные области: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познание, речевое развитие, художественно – эстетическое, физическое, социально – коммуникативное развитие.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_85a32_96149cc6_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2571744"/>
            <a:ext cx="5564041" cy="428625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285720" y="285728"/>
            <a:ext cx="8501122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 :</a:t>
            </a:r>
            <a:endParaRPr lang="ru-RU" sz="1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младшем дошкольном возрасте у детей начинают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формироваться элементарные представления о явлениях общественной жизни и нормах человеческого общения. Детям этого возраста свойственна большая эмоциональная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отзывчивость,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позволяет воспитывать в них любовь, добрые чувства и отношения к окружающим людям и, прежде всего, к близким, к своей семье. А ведь это основа из основ нравственно – патриотического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воспитания, его первая и самая важная ступень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Мало кто из детей свою родословную. Уходят в прошлое семейные праздники и традиции.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Ребёнок должен осознать себя членом семьи, неотъемлемой частью своей малой родины, потом – гражданином России. </a:t>
            </a:r>
          </a:p>
        </p:txBody>
      </p:sp>
      <p:pic>
        <p:nvPicPr>
          <p:cNvPr id="5" name="Рисунок 4" descr="13076625298708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2330" y="5072074"/>
            <a:ext cx="1857388" cy="178592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_15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3929066"/>
            <a:ext cx="3143272" cy="3143272"/>
          </a:xfrm>
          <a:prstGeom prst="rect">
            <a:avLst/>
          </a:prstGeom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428595" y="214290"/>
            <a:ext cx="8501123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проекта: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у детей первоначальных представлений о семье.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Вызвать положительные эмоции в беседе о семье, развивать умение выражать свои чувства (радость, нежность) 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Познакомить детей с понятиями «семья», «имя» и «фамилия»;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Учить называть членов своей семьи, вызвать интерес к собственному имени;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Воспитывать у ребёнка доброжелательное отношение, уважение к своим родителям, желание помогать им.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285719" y="0"/>
            <a:ext cx="8358247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Ожидаемый результат: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больше узнают о своей семье: о членах семьи, о жизни бабушек и дедушек; совместная деятельность будет способствовать укреплению детских – родительских отношений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 реализации: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занятие, беседа, чтение художественной литературы, дидактические , подвижные,  пальчиковые, рассматривание иллюстраций и картин, творчески – продуктивная деятельность (рисование, лепка), работа с родителями.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_94ab7_ba3687dc_XX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3357563"/>
            <a:ext cx="5000628" cy="3500438"/>
          </a:xfrm>
          <a:prstGeom prst="rect">
            <a:avLst/>
          </a:prstGeom>
        </p:spPr>
      </p:pic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285720" y="3643314"/>
            <a:ext cx="421484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Конечный результат: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Поделка – подарок для семьи,  развлечение «Вместе весело шагать», фотоальбом «Моя дружная семья»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96423140-0uzj4iyqecbfso3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7356" y="3500438"/>
            <a:ext cx="6429420" cy="3571876"/>
          </a:xfrm>
          <a:prstGeom prst="rect">
            <a:avLst/>
          </a:prstGeom>
          <a:noFill/>
          <a:ln>
            <a:noFill/>
          </a:ln>
        </p:spPr>
      </p:pic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285720" y="214290"/>
            <a:ext cx="8858280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Этапы работы над проектом: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этап – подготовительный.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Рассматривание фотографий своей семьи; беседы о семье «Моя семья», «Праздники в моей семье».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Подборка стихов о маме и папе, о бабушке и дедушке.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Подбор дидактических, сюжетно-ролевых, театрализованных игр на семейную тематику.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Подготовка атрибутов для сюжетно-ролевых («Семья», «Дочки-матери», дидактических («Чья мама? ») и театрализованных игр («Колобок») 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a027800cd7dt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4480" y="3429000"/>
            <a:ext cx="5643602" cy="3429000"/>
          </a:xfrm>
          <a:prstGeom prst="rect">
            <a:avLst/>
          </a:prstGeom>
        </p:spPr>
      </p:pic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285720" y="0"/>
            <a:ext cx="885828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 этап - основной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НАПРАВЛЕНИЕ «СОЦИАЛЬНО – ЛИЧНОСТНОЕ РАЗВИТИЕ»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СОЦИАЛИЗАЦИЯ: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семейной принадлежности, развивать атмосферу тепла, любви и дружбы.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ИГРОВАЯ ДЕЯТЕЛЬНОСТЬ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формировать умение проявлять интерес к игровым действиям сверстников; обучение детей реализации игрового замысла. Сюжетно-ролевые игры «Семья», «День рожденья», «Дочки-матери».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Дидактические игры «Чья мама? », «Вежливые слова». Театрализованная игра по сказке «Колобок» (на протяжении всего проекта) 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357157" y="0"/>
            <a:ext cx="8572561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НАПРАВЛЕНИЕ «ПОЗНАВАТЕЛЬНО – РЕЧЕВОЕ РАЗВИТИЕ» ПОЗНАНИЕ: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закреплять и расширять представление детей о семье. Тематические занятия на темы: «Моё имя» (первая неделя, в первой половине дня).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Конструирование из строительного материала «Мебель для комнаты», «Мой дом» (вторая неделя, вечернее время) 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5143440" y="2703016"/>
            <a:ext cx="400056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КОММУНИКАЦИЯ: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продолжать развивать речь, как средство общения;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умение устанавливать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эмоциональный контакт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между всеми участниками. Беседа на тему «Ласковые слова для мамы» (первая неделя, вторая половина дня).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24af3de4b8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1744"/>
            <a:ext cx="6039980" cy="4286256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6|1.5|2"/>
</p:tagLst>
</file>

<file path=ppt/theme/theme1.xml><?xml version="1.0" encoding="utf-8"?>
<a:theme xmlns:a="http://schemas.openxmlformats.org/drawingml/2006/main" name="01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CC00"/>
      </a:lt1>
      <a:dk2>
        <a:srgbClr val="000000"/>
      </a:dk2>
      <a:lt2>
        <a:srgbClr val="CCCCCC"/>
      </a:lt2>
      <a:accent1>
        <a:srgbClr val="A66708"/>
      </a:accent1>
      <a:accent2>
        <a:srgbClr val="6E6E00"/>
      </a:accent2>
      <a:accent3>
        <a:srgbClr val="FFE2AA"/>
      </a:accent3>
      <a:accent4>
        <a:srgbClr val="000000"/>
      </a:accent4>
      <a:accent5>
        <a:srgbClr val="D0B8AA"/>
      </a:accent5>
      <a:accent6>
        <a:srgbClr val="636300"/>
      </a:accent6>
      <a:hlink>
        <a:srgbClr val="6E5800"/>
      </a:hlink>
      <a:folHlink>
        <a:srgbClr val="2B591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likatny blekit">
  <a:themeElements>
    <a:clrScheme name="Тема Office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1_Default Design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38</Template>
  <TotalTime>424</TotalTime>
  <Words>739</Words>
  <Application>Microsoft Office PowerPoint</Application>
  <PresentationFormat>Экран (4:3)</PresentationFormat>
  <Paragraphs>59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01</vt:lpstr>
      <vt:lpstr>1_Default Design</vt:lpstr>
      <vt:lpstr>delikatny blekit</vt:lpstr>
      <vt:lpstr>2_Default Design</vt:lpstr>
      <vt:lpstr>проект «Моя семья» Первая младшая группа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Имя</dc:creator>
  <cp:lastModifiedBy>Имя</cp:lastModifiedBy>
  <cp:revision>43</cp:revision>
  <dcterms:created xsi:type="dcterms:W3CDTF">2015-06-14T04:59:46Z</dcterms:created>
  <dcterms:modified xsi:type="dcterms:W3CDTF">2015-06-15T09:55:18Z</dcterms:modified>
</cp:coreProperties>
</file>